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10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Picture 8" descr="prezentacio_2020_beliv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64653" cy="6885382"/>
          </a:xfrm>
          <a:prstGeom prst="rect">
            <a:avLst/>
          </a:prstGeom>
        </p:spPr>
      </p:pic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539750" y="1628775"/>
            <a:ext cx="7920682" cy="3960813"/>
          </a:xfrm>
        </p:spPr>
        <p:txBody>
          <a:bodyPr/>
          <a:lstStyle>
            <a:lvl1pPr marL="0" indent="0">
              <a:buNone/>
              <a:defRPr lang="hu-HU" sz="1800" b="1" kern="12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hu-HU" sz="1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251520" y="157200"/>
            <a:ext cx="8712968" cy="926976"/>
          </a:xfrm>
        </p:spPr>
        <p:txBody>
          <a:bodyPr anchor="t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dirty="0"/>
              <a:t>SLIDE HEADING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9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 userDrawn="1"/>
        </p:nvSpPr>
        <p:spPr>
          <a:xfrm>
            <a:off x="1043608" y="1412776"/>
            <a:ext cx="4419600" cy="15841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KÖSZÖNÖM </a:t>
            </a:r>
            <a:b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 FIGYELMET!</a:t>
            </a:r>
            <a:endParaRPr lang="hu-HU" sz="4400" b="1" kern="1200" cap="all" baseline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Cím 1"/>
          <p:cNvSpPr txBox="1">
            <a:spLocks/>
          </p:cNvSpPr>
          <p:nvPr userDrawn="1"/>
        </p:nvSpPr>
        <p:spPr bwMode="auto">
          <a:xfrm>
            <a:off x="791617" y="3108326"/>
            <a:ext cx="7560766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200" i="1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"A </a:t>
            </a:r>
            <a:r>
              <a:rPr lang="hu-HU" sz="1200" i="1" dirty="0" smtClean="0">
                <a:solidFill>
                  <a:schemeClr val="bg1"/>
                </a:solidFill>
              </a:rPr>
              <a:t>bemutatott </a:t>
            </a:r>
            <a:r>
              <a:rPr lang="hu-HU" sz="1200" i="1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kutató munka a TÁMOP-4.2.2.A-11/1/KONV-2012-0019 jelű projekt részeként – az Új Széchenyi Terv keretében – az Európai Unió támogatásával, az Európai Szociális Alap társfinanszírozásával valósul meg"</a:t>
            </a:r>
            <a:endParaRPr lang="hu-HU" sz="1200" kern="1200" dirty="0" smtClean="0"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  <a:p>
            <a:endParaRPr lang="hu-HU" sz="600" dirty="0">
              <a:solidFill>
                <a:schemeClr val="bg1"/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869953"/>
            <a:ext cx="6400800" cy="17526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043608" y="1412776"/>
            <a:ext cx="4536504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PREZENTÁCIÓ</a:t>
            </a:r>
            <a:b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CÍMSOR</a:t>
            </a:r>
            <a:endParaRPr lang="hu-HU" sz="4400" b="1" kern="1200" cap="all" baseline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64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98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69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89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</Words>
  <Application>Microsoft Office PowerPoint</Application>
  <PresentationFormat>Diavetítés a képernyőre (4:3 oldalarány)</PresentationFormat>
  <Paragraphs>1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Vostro</dc:creator>
  <cp:lastModifiedBy>Vostro</cp:lastModifiedBy>
  <cp:revision>7</cp:revision>
  <dcterms:created xsi:type="dcterms:W3CDTF">2014-08-04T11:11:03Z</dcterms:created>
  <dcterms:modified xsi:type="dcterms:W3CDTF">2014-11-17T08:16:59Z</dcterms:modified>
</cp:coreProperties>
</file>